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Gill Sans" panose="020B0604020202020204" charset="0"/>
      <p:regular r:id="rId26"/>
      <p:bold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600408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6c600408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611afa4c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611afa4c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611afa4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611afa4c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611afa4c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611afa4c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611afa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611afa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611afa4c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611afa4c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611afa4c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611afa4c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06b94f7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06b94f7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06b94f70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06b94f70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7315a5e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7315a5e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49590c10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49590c10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c6004082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c6004082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6004082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c6004082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What is Parkinson Disease? PD is a motor system disorder resulting from the loss of the brain cells producing dopamine. It is a neurodegenerative disease.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right, the usual symptoms experienced by a PD person: The picture chooses a old man, because men over 60 are the most common person affected by the disease.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c6004082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c6004082a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8341b1c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8341b1c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611afa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611afa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11afa4c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11afa4c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611afa4c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611afa4c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435608" y="205978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3648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1435608" y="205740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143560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08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●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2"/>
          </p:nvPr>
        </p:nvSpPr>
        <p:spPr>
          <a:xfrm>
            <a:off x="5276088" y="1143000"/>
            <a:ext cx="3657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08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●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3581400" y="472916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5715000" y="4729163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613648" y="4729163"/>
            <a:ext cx="45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53100" y="174500"/>
            <a:ext cx="90378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870"/>
              <a:buFont typeface="Gill Sans"/>
              <a:buNone/>
            </a:pPr>
            <a:r>
              <a:rPr lang="en" sz="3000"/>
              <a:t>Covid_19 detection BY Lung X-Ray Using Azure Custom Vision from Azure Cognitive Services</a:t>
            </a:r>
            <a:endParaRPr sz="300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65150" y="2011325"/>
            <a:ext cx="740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dirty="0"/>
          </a:p>
          <a:p>
            <a:pPr marL="27432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endParaRPr sz="2800" dirty="0"/>
          </a:p>
          <a:p>
            <a:pPr marL="27432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r>
              <a:rPr lang="en" sz="2800" b="1" dirty="0"/>
              <a:t>By :</a:t>
            </a:r>
            <a:endParaRPr dirty="0"/>
          </a:p>
          <a:p>
            <a:pPr marL="27432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r>
              <a:rPr lang="en" sz="2800" b="1" dirty="0"/>
              <a:t>Vibhav Joshi</a:t>
            </a:r>
            <a:endParaRPr dirty="0"/>
          </a:p>
          <a:p>
            <a:pPr marL="27432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7806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862" y="152400"/>
            <a:ext cx="4708736" cy="194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725" y="2936343"/>
            <a:ext cx="4708751" cy="174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3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1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234300" y="311725"/>
            <a:ext cx="8059200" cy="3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Choose Azure Custom Vision To Build Machine Learning?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 Model without having any Knowledge of Machine Learning and Deep Learning And Integrate machine Learning in Your Application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Easy to use service with performance scores and saving Your training information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Hardware like Gpu required As Azure custom Vision trains model on its infrastructure and cloud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endpoint i.e the model can be used as an API saved on Azure Cloud on container or export models in tensorflow,tflite,CoreML...etc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model can easily integrated in your Application and it will be hosted on Azure Cloud which will take care of scalability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/>
        </p:nvSpPr>
        <p:spPr>
          <a:xfrm>
            <a:off x="344950" y="82675"/>
            <a:ext cx="6686400" cy="3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Of Azure Sql Database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have used Azure Sql database to store patient Information like Name,Age,Gender,Medical condition like heart disease and Diabetes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Will Help us in Analysis and alert the patient if he has Covid and has any medical condition that can be fatal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Azure Sql is easy to integrate in Application using different connection strings,We have used JDBC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225" y="2571750"/>
            <a:ext cx="2419500" cy="24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2050"/>
            <a:ext cx="8839200" cy="40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306850" y="163975"/>
            <a:ext cx="4133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Azure SQL Database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99" y="941725"/>
            <a:ext cx="2277776" cy="404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923" y="941732"/>
            <a:ext cx="2277776" cy="404937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576025" y="275000"/>
            <a:ext cx="22101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3468600" y="305550"/>
            <a:ext cx="2277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Patient Info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6391750" y="285175"/>
            <a:ext cx="22101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Load Image and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image from gallery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100" y="941725"/>
            <a:ext cx="2210099" cy="404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50" y="841400"/>
            <a:ext cx="2312325" cy="411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700" y="725425"/>
            <a:ext cx="2377575" cy="42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952875" y="275000"/>
            <a:ext cx="22611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Click on Classify Button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3685738" y="279950"/>
            <a:ext cx="2377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Check The Result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000" y="796800"/>
            <a:ext cx="2100026" cy="42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6535025" y="213900"/>
            <a:ext cx="1945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Alert if Patient in Danger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0" y="0"/>
            <a:ext cx="23973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Prototype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775" y="611125"/>
            <a:ext cx="2445775" cy="43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50" y="682417"/>
            <a:ext cx="2445775" cy="4349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2093625" y="183325"/>
            <a:ext cx="17721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Covid Prediction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5413975" y="234250"/>
            <a:ext cx="22713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Normal Prediction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ctrTitle"/>
          </p:nvPr>
        </p:nvSpPr>
        <p:spPr>
          <a:xfrm>
            <a:off x="0" y="-3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600" y="934247"/>
            <a:ext cx="4197996" cy="399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219433" y="-114000"/>
            <a:ext cx="749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Content</a:t>
            </a:r>
            <a:endParaRPr sz="43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18083" y="876575"/>
            <a:ext cx="749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lvl="0" indent="-27584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arenR"/>
            </a:pPr>
            <a:r>
              <a:rPr lang="en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Abstract</a:t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5760" lvl="0" indent="-275844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arenR"/>
            </a:pPr>
            <a:r>
              <a:rPr lang="en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Goals &amp; Objectives</a:t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5760" lvl="0" indent="-275844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arenR"/>
            </a:pPr>
            <a:r>
              <a:rPr lang="en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Proposed System</a:t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5760" lvl="0" indent="-275844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arenR"/>
            </a:pPr>
            <a:r>
              <a:rPr lang="en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Azure Cognitive Services</a:t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5760" lvl="0" indent="-275844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arenR"/>
            </a:pPr>
            <a:r>
              <a:rPr lang="en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Azure Custom Vision</a:t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5760" lvl="0" indent="-275844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AutoNum type="arabicParenR"/>
            </a:pPr>
            <a:r>
              <a:rPr lang="en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Prototype and Snapshots</a:t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5760" lvl="0" indent="-275844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arenR"/>
            </a:pPr>
            <a:r>
              <a:rPr lang="en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System Architecture</a:t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576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-5200" y="437000"/>
            <a:ext cx="43815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radiology help us detecting Covid_19 from Xrays?</a:t>
            </a:r>
            <a:endParaRPr sz="1800"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0" y="1150050"/>
            <a:ext cx="4724400" cy="21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Radiology is fundamental in this process. The radiologist's main contribution is to facilitate and expedite as much as possible the exploration, help design specific circuits and provide a fast and accurate report of the radiological findings that should indicate whether or not these are consistent with the COVID-19 coronavirus infection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ctrTitle" idx="4294967295"/>
          </p:nvPr>
        </p:nvSpPr>
        <p:spPr>
          <a:xfrm>
            <a:off x="0" y="-76200"/>
            <a:ext cx="29718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47650" y="2927475"/>
            <a:ext cx="4045200" cy="3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b="1"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800">
              <a:solidFill>
                <a:srgbClr val="9900FF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100" y="152400"/>
            <a:ext cx="4381500" cy="22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3771300" y="654800"/>
            <a:ext cx="53727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findings that make us strongly suspect that we are dealing with a COVID-19 infection are the ground glass patterned areas, which, even in the initial stages, affect both lungs, in particular the lower lobes, and especially the posterior segments, with a fundamentally peripheral and subpleural distribution. These findings are present on chest CT in practically 50% of patients in the first two days; For this, in China, CT is being used as a screening or diagnostic method</a:t>
            </a:r>
            <a:endParaRPr sz="1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82500" y="48200"/>
            <a:ext cx="88635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FFFF00"/>
                </a:solidFill>
              </a:rPr>
              <a:t>What are the typical radiological findings?</a:t>
            </a:r>
            <a:endParaRPr sz="1500" b="1">
              <a:solidFill>
                <a:srgbClr val="FFFF00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400"/>
            <a:ext cx="3466500" cy="216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8" y="-12"/>
            <a:ext cx="749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Goals &amp; Objectives</a:t>
            </a:r>
            <a:endParaRPr sz="43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933" y="888450"/>
            <a:ext cx="749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lvl="0" indent="-28346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60"/>
              <a:buFont typeface="Noto Sans Symbols"/>
              <a:buChar char="⚫"/>
            </a:pPr>
            <a:r>
              <a:rPr lang="en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Detection of Covid-19 Disease using proper Biomarkers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5760" lvl="0" indent="-283464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560"/>
              <a:buFont typeface="Noto Sans Symbols"/>
              <a:buChar char="⚫"/>
            </a:pPr>
            <a:r>
              <a:rPr lang="en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Making a model with trained data to classify the the person if he is suffering from Covid-19 or not?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5760" lvl="0" indent="-283464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560"/>
              <a:buFont typeface="Noto Sans Symbols"/>
              <a:buChar char="⚫"/>
            </a:pPr>
            <a:r>
              <a:rPr lang="en"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Make use of dataset that consist covid_19 Xray of Lungs and build a classification model that can be used in Android App </a:t>
            </a:r>
            <a:endParaRPr sz="3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ctrTitle"/>
          </p:nvPr>
        </p:nvSpPr>
        <p:spPr>
          <a:xfrm>
            <a:off x="73475" y="759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system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-66750" y="996425"/>
            <a:ext cx="8222100" cy="39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304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304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we collect all the Data and then build a Using Azure Custom Vision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Export the model using  tensorflow.lite model and use it Android Phone and make a application for Covid Detection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Application Will take the information of patient And Store it in Azure Sql database for analysis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application will take image of Xray and tell us if it is Covid_19 or not using model build in Azure Custom Vision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2304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	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37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</Words>
  <Application>Microsoft Office PowerPoint</Application>
  <PresentationFormat>On-screen Show (16:9)</PresentationFormat>
  <Paragraphs>57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Lato</vt:lpstr>
      <vt:lpstr>Georgia</vt:lpstr>
      <vt:lpstr>Gill Sans</vt:lpstr>
      <vt:lpstr>Roboto</vt:lpstr>
      <vt:lpstr>Noto Sans Symbols</vt:lpstr>
      <vt:lpstr>Arial</vt:lpstr>
      <vt:lpstr>Geometric</vt:lpstr>
      <vt:lpstr>Covid_19 detection BY Lung X-Ray Using Azure Custom Vision from Azure Cognitive Services</vt:lpstr>
      <vt:lpstr>PowerPoint Presentation</vt:lpstr>
      <vt:lpstr>How radiology help us detecting Covid_19 from Xrays?</vt:lpstr>
      <vt:lpstr>PowerPoint Presentation</vt:lpstr>
      <vt:lpstr>PowerPoint Presentation</vt:lpstr>
      <vt:lpstr>Proposed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Covid_19 detection BY Lung X-Ray Using Azure Custom Vision from Azure Cognitive Services</dc:title>
  <cp:lastModifiedBy>Vibhav Joshi</cp:lastModifiedBy>
  <cp:revision>1</cp:revision>
  <dcterms:modified xsi:type="dcterms:W3CDTF">2021-10-26T09:22:10Z</dcterms:modified>
</cp:coreProperties>
</file>